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54AB2B-8DA9-9B46-91AF-D631D515E2B4}" type="datetimeFigureOut">
              <a:rPr lang="en-US" smtClean="0"/>
              <a:t>3/2/13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85883C-16CF-0842-86C1-850855631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87295"/>
            <a:ext cx="7342188" cy="1700301"/>
          </a:xfrm>
        </p:spPr>
        <p:txBody>
          <a:bodyPr/>
          <a:lstStyle/>
          <a:p>
            <a:r>
              <a:rPr lang="en-US" sz="8000" dirty="0" smtClean="0"/>
              <a:t>Testing Tips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416" y="2974655"/>
            <a:ext cx="3695031" cy="12700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Spring 2013</a:t>
            </a:r>
          </a:p>
          <a:p>
            <a:r>
              <a:rPr lang="en-US" sz="3200" dirty="0" smtClean="0"/>
              <a:t>Mrs. Hall</a:t>
            </a:r>
            <a:endParaRPr lang="en-US" sz="3200" dirty="0"/>
          </a:p>
        </p:txBody>
      </p:sp>
      <p:pic>
        <p:nvPicPr>
          <p:cNvPr id="4" name="Picture 3" descr="school_clipart_boy_writting_115637278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89" y="2892287"/>
            <a:ext cx="2565000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3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OLSAT –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and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only</a:t>
            </a:r>
          </a:p>
          <a:p>
            <a:pPr lvl="1"/>
            <a:r>
              <a:rPr lang="en-US" sz="2800" dirty="0"/>
              <a:t>April 8</a:t>
            </a:r>
            <a:r>
              <a:rPr lang="en-US" sz="2800" baseline="30000" dirty="0"/>
              <a:t>th</a:t>
            </a:r>
            <a:r>
              <a:rPr lang="en-US" sz="2800" dirty="0"/>
              <a:t> – 12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smtClean="0"/>
              <a:t>Intelligence Test</a:t>
            </a:r>
          </a:p>
          <a:p>
            <a:r>
              <a:rPr lang="en-US" sz="2800" dirty="0" smtClean="0"/>
              <a:t>SAT10 –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–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</a:t>
            </a:r>
          </a:p>
          <a:p>
            <a:pPr lvl="1"/>
            <a:r>
              <a:rPr lang="en-US" sz="2800" dirty="0" smtClean="0"/>
              <a:t>April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–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 smtClean="0"/>
              <a:t>Achievement Test</a:t>
            </a:r>
          </a:p>
        </p:txBody>
      </p:sp>
      <p:pic>
        <p:nvPicPr>
          <p:cNvPr id="4" name="Picture 3" descr="putthis_on_calendar_clip_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070" y="2422529"/>
            <a:ext cx="2567730" cy="385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2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3087738" cy="32671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Get a good night sleep the night before you take the test.</a:t>
            </a:r>
          </a:p>
        </p:txBody>
      </p:sp>
      <p:pic>
        <p:nvPicPr>
          <p:cNvPr id="4" name="Picture 3" descr="clip-art-sleeping-1114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13" y="4172518"/>
            <a:ext cx="4266543" cy="2195785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4882762" y="2394435"/>
            <a:ext cx="2585299" cy="1936457"/>
          </a:xfrm>
          <a:prstGeom prst="cloud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2762" y="3041043"/>
            <a:ext cx="2585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ZZZZZZZ….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7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868" y="2770094"/>
            <a:ext cx="3522581" cy="32671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Eat a healthy, filling breakfast the morning of the test.</a:t>
            </a:r>
            <a:endParaRPr lang="en-US" sz="3600" dirty="0"/>
          </a:p>
        </p:txBody>
      </p:sp>
      <p:pic>
        <p:nvPicPr>
          <p:cNvPr id="4" name="Picture 3" descr="eating-breakfast-clip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20533"/>
            <a:ext cx="4162183" cy="31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0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2" y="3309371"/>
            <a:ext cx="2969004" cy="2727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Relax!</a:t>
            </a:r>
          </a:p>
        </p:txBody>
      </p:sp>
      <p:pic>
        <p:nvPicPr>
          <p:cNvPr id="4" name="Picture 3" descr="clip-art-yoga-34864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03" y="2802217"/>
            <a:ext cx="3298057" cy="369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672" y="2770094"/>
            <a:ext cx="3036966" cy="326716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Listen carefully.</a:t>
            </a:r>
          </a:p>
          <a:p>
            <a:r>
              <a:rPr lang="en-US" sz="4000" dirty="0" smtClean="0"/>
              <a:t>Follow Directions.</a:t>
            </a:r>
            <a:endParaRPr lang="en-US" sz="4000" dirty="0"/>
          </a:p>
        </p:txBody>
      </p:sp>
      <p:pic>
        <p:nvPicPr>
          <p:cNvPr id="4" name="Picture 3" descr="ear-clip-art-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82" y="2535251"/>
            <a:ext cx="1689069" cy="2013072"/>
          </a:xfrm>
          <a:prstGeom prst="rect">
            <a:avLst/>
          </a:prstGeom>
        </p:spPr>
      </p:pic>
      <p:pic>
        <p:nvPicPr>
          <p:cNvPr id="5" name="Picture 4" descr="pencil_colo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751" y="3757008"/>
            <a:ext cx="2310192" cy="204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790" y="2770094"/>
            <a:ext cx="2969007" cy="32671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Give an answer to every question. </a:t>
            </a:r>
            <a:endParaRPr lang="en-US" sz="3600" dirty="0"/>
          </a:p>
        </p:txBody>
      </p:sp>
      <p:pic>
        <p:nvPicPr>
          <p:cNvPr id="5" name="Picture 4" descr="-test-clipart-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97" y="2770094"/>
            <a:ext cx="4203512" cy="371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3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702" y="2951601"/>
            <a:ext cx="2790150" cy="30856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you get nervous, breathe.</a:t>
            </a:r>
            <a:endParaRPr lang="en-US" sz="3600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42" y="2545069"/>
            <a:ext cx="1398846" cy="2231493"/>
          </a:xfrm>
          <a:prstGeom prst="rect">
            <a:avLst/>
          </a:prstGeom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988" y="4503356"/>
            <a:ext cx="2427490" cy="181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12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492949"/>
            <a:ext cx="2805813" cy="25443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Try your BEST!</a:t>
            </a:r>
            <a:endParaRPr lang="en-US" sz="3600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643" y="2903648"/>
            <a:ext cx="3358793" cy="33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5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53</TotalTime>
  <Words>119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Genesis</vt:lpstr>
      <vt:lpstr>Testing Tips</vt:lpstr>
      <vt:lpstr>Testing Dates</vt:lpstr>
      <vt:lpstr>Preparing for the Test…</vt:lpstr>
      <vt:lpstr>Preparing for the Test…</vt:lpstr>
      <vt:lpstr>Preparing for the Test…</vt:lpstr>
      <vt:lpstr>During the Test…</vt:lpstr>
      <vt:lpstr>During the Test…</vt:lpstr>
      <vt:lpstr>During the Test…</vt:lpstr>
      <vt:lpstr>During the Test…</vt:lpstr>
    </vt:vector>
  </TitlesOfParts>
  <Company>Harding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Tips</dc:title>
  <dc:creator>Alyssa Hall</dc:creator>
  <cp:lastModifiedBy>Alyssa Hall</cp:lastModifiedBy>
  <cp:revision>9</cp:revision>
  <dcterms:created xsi:type="dcterms:W3CDTF">2013-03-02T16:05:06Z</dcterms:created>
  <dcterms:modified xsi:type="dcterms:W3CDTF">2013-03-02T17:01:40Z</dcterms:modified>
</cp:coreProperties>
</file>